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1113" r:id="rId5"/>
    <p:sldId id="258" r:id="rId6"/>
    <p:sldId id="259" r:id="rId7"/>
    <p:sldId id="1114" r:id="rId8"/>
    <p:sldId id="972" r:id="rId9"/>
    <p:sldId id="928" r:id="rId10"/>
    <p:sldId id="11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118" d="100"/>
          <a:sy n="118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9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Disclaimer from an Ugly American…</a:t>
            </a:r>
            <a:br>
              <a:rPr lang="en-US" dirty="0"/>
            </a:br>
            <a:r>
              <a:rPr lang="en-US" sz="4000" dirty="0"/>
              <a:t>(The Good, the Bad, the Ugly &amp; the Inevitable)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  <a:p>
            <a:pPr lvl="1"/>
            <a:r>
              <a:rPr lang="en-US" dirty="0"/>
              <a:t>Change is inevitable (and increasing)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AAA92-A4C3-3A4C-9B74-A6CCD17C1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56C54B-8AA0-11D9-7A6F-8ED9BB64A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05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6114</TotalTime>
  <Words>814</Words>
  <Application>Microsoft Macintosh PowerPoint</Application>
  <PresentationFormat>Widescreen</PresentationFormat>
  <Paragraphs>137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Bad, the Ugly &amp; the Inevitable)</vt:lpstr>
      <vt:lpstr>Ugly: Responsible AI</vt:lpstr>
      <vt:lpstr>Hallucinations</vt:lpstr>
      <vt:lpstr>Positive Opportunities for Machine Translation</vt:lpstr>
      <vt:lpstr>Mismatch Between Translators &amp; Engineers: Technical Terminology</vt:lpstr>
      <vt:lpstr>backup</vt:lpstr>
      <vt:lpstr>History: Pendulum Swung Too Far</vt:lpstr>
      <vt:lpstr>Winter is Coming</vt:lpstr>
      <vt:lpstr>Large Language Models (LLMs) Strengths (1950s/1990s); Weaknesses (1970s)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33</cp:revision>
  <dcterms:created xsi:type="dcterms:W3CDTF">2023-06-08T00:40:28Z</dcterms:created>
  <dcterms:modified xsi:type="dcterms:W3CDTF">2023-06-12T06:35:07Z</dcterms:modified>
</cp:coreProperties>
</file>